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8" r:id="rId3"/>
    <p:sldId id="259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2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74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4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6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72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102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91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43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7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4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2B020-8B85-DA46-99BD-5778B154117A}" type="datetimeFigureOut">
              <a:rPr lang="en-US" smtClean="0"/>
              <a:t>09/07/2012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4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de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" r="621"/>
          <a:stretch>
            <a:fillRect/>
          </a:stretch>
        </p:blipFill>
        <p:spPr>
          <a:xfrm>
            <a:off x="457200" y="342900"/>
            <a:ext cx="8229600" cy="6156325"/>
          </a:xfrm>
        </p:spPr>
      </p:pic>
    </p:spTree>
    <p:extLst>
      <p:ext uri="{BB962C8B-B14F-4D97-AF65-F5344CB8AC3E}">
        <p14:creationId xmlns:p14="http://schemas.microsoft.com/office/powerpoint/2010/main" val="4140103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OER Poster-jpeg00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" b="650"/>
          <a:stretch>
            <a:fillRect/>
          </a:stretch>
        </p:blipFill>
        <p:spPr>
          <a:xfrm>
            <a:off x="37182" y="189841"/>
            <a:ext cx="9095377" cy="6340797"/>
          </a:xfrm>
        </p:spPr>
      </p:pic>
    </p:spTree>
    <p:extLst>
      <p:ext uri="{BB962C8B-B14F-4D97-AF65-F5344CB8AC3E}">
        <p14:creationId xmlns:p14="http://schemas.microsoft.com/office/powerpoint/2010/main" val="3238452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de0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" r="697"/>
          <a:stretch>
            <a:fillRect/>
          </a:stretch>
        </p:blipFill>
        <p:spPr>
          <a:xfrm>
            <a:off x="457200" y="331788"/>
            <a:ext cx="8229600" cy="6259512"/>
          </a:xfrm>
        </p:spPr>
      </p:pic>
    </p:spTree>
    <p:extLst>
      <p:ext uri="{BB962C8B-B14F-4D97-AF65-F5344CB8AC3E}">
        <p14:creationId xmlns:p14="http://schemas.microsoft.com/office/powerpoint/2010/main" val="3058180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de0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" b="231"/>
          <a:stretch>
            <a:fillRect/>
          </a:stretch>
        </p:blipFill>
        <p:spPr>
          <a:xfrm>
            <a:off x="457200" y="377825"/>
            <a:ext cx="8229600" cy="6143625"/>
          </a:xfrm>
        </p:spPr>
      </p:pic>
    </p:spTree>
    <p:extLst>
      <p:ext uri="{BB962C8B-B14F-4D97-AF65-F5344CB8AC3E}">
        <p14:creationId xmlns:p14="http://schemas.microsoft.com/office/powerpoint/2010/main" val="966752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Macintosh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Arts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Authorised User</cp:lastModifiedBy>
  <cp:revision>6</cp:revision>
  <dcterms:created xsi:type="dcterms:W3CDTF">2012-07-09T10:47:45Z</dcterms:created>
  <dcterms:modified xsi:type="dcterms:W3CDTF">2012-07-09T13:01:52Z</dcterms:modified>
</cp:coreProperties>
</file>