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307" r:id="rId3"/>
    <p:sldId id="258" r:id="rId4"/>
    <p:sldId id="308" r:id="rId5"/>
    <p:sldId id="309" r:id="rId6"/>
    <p:sldId id="312" r:id="rId7"/>
    <p:sldId id="315" r:id="rId8"/>
    <p:sldId id="283" r:id="rId9"/>
    <p:sldId id="286" r:id="rId10"/>
    <p:sldId id="284" r:id="rId11"/>
    <p:sldId id="313" r:id="rId12"/>
    <p:sldId id="310" r:id="rId13"/>
    <p:sldId id="314" r:id="rId14"/>
    <p:sldId id="306" r:id="rId15"/>
    <p:sldId id="25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4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58"/>
    <p:restoredTop sz="94562"/>
  </p:normalViewPr>
  <p:slideViewPr>
    <p:cSldViewPr snapToObjects="1">
      <p:cViewPr>
        <p:scale>
          <a:sx n="44" d="100"/>
          <a:sy n="44" d="100"/>
        </p:scale>
        <p:origin x="1168" y="1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5887B-F8BF-6F42-9294-BB64AC3857BC}" type="datetimeFigureOut">
              <a:rPr lang="en-US" smtClean="0"/>
              <a:t>5/2/17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49099-EB61-7643-A5F1-03F3D7BA6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62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49099-EB61-7643-A5F1-03F3D7BA67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271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D5EC-80DC-864B-B3A1-F27F62987BBB}" type="datetimeFigureOut">
              <a:rPr lang="en-US" smtClean="0"/>
              <a:t>5/2/17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4083-4174-284E-A5BF-E421F5B75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87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D5EC-80DC-864B-B3A1-F27F62987BBB}" type="datetimeFigureOut">
              <a:rPr lang="en-US" smtClean="0"/>
              <a:t>5/2/17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4083-4174-284E-A5BF-E421F5B75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87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D5EC-80DC-864B-B3A1-F27F62987BBB}" type="datetimeFigureOut">
              <a:rPr lang="en-US" smtClean="0"/>
              <a:t>5/2/17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4083-4174-284E-A5BF-E421F5B75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05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D5EC-80DC-864B-B3A1-F27F62987BBB}" type="datetimeFigureOut">
              <a:rPr lang="en-US" smtClean="0"/>
              <a:t>5/2/17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4083-4174-284E-A5BF-E421F5B75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45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D5EC-80DC-864B-B3A1-F27F62987BBB}" type="datetimeFigureOut">
              <a:rPr lang="en-US" smtClean="0"/>
              <a:t>5/2/17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4083-4174-284E-A5BF-E421F5B75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315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D5EC-80DC-864B-B3A1-F27F62987BBB}" type="datetimeFigureOut">
              <a:rPr lang="en-US" smtClean="0"/>
              <a:t>5/2/17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4083-4174-284E-A5BF-E421F5B75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211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D5EC-80DC-864B-B3A1-F27F62987BBB}" type="datetimeFigureOut">
              <a:rPr lang="en-US" smtClean="0"/>
              <a:t>5/2/17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4083-4174-284E-A5BF-E421F5B75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2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D5EC-80DC-864B-B3A1-F27F62987BBB}" type="datetimeFigureOut">
              <a:rPr lang="en-US" smtClean="0"/>
              <a:t>5/2/17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4083-4174-284E-A5BF-E421F5B75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71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D5EC-80DC-864B-B3A1-F27F62987BBB}" type="datetimeFigureOut">
              <a:rPr lang="en-US" smtClean="0"/>
              <a:t>5/2/17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4083-4174-284E-A5BF-E421F5B75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76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D5EC-80DC-864B-B3A1-F27F62987BBB}" type="datetimeFigureOut">
              <a:rPr lang="en-US" smtClean="0"/>
              <a:t>5/2/17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4083-4174-284E-A5BF-E421F5B75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49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D5EC-80DC-864B-B3A1-F27F62987BBB}" type="datetimeFigureOut">
              <a:rPr lang="en-US" smtClean="0"/>
              <a:t>5/2/17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4083-4174-284E-A5BF-E421F5B75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31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4D5EC-80DC-864B-B3A1-F27F62987BBB}" type="datetimeFigureOut">
              <a:rPr lang="en-US" smtClean="0"/>
              <a:t>5/2/17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44083-4174-284E-A5BF-E421F5B75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89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Relationship Id="rId3" Type="http://schemas.openxmlformats.org/officeDocument/2006/relationships/hyperlink" Target="https://youtu.be/sPOG3iThmRI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UAL" TargetMode="External"/><Relationship Id="rId4" Type="http://schemas.openxmlformats.org/officeDocument/2006/relationships/hyperlink" Target="https://www.instagram.com/ccwdigital/" TargetMode="External"/><Relationship Id="rId5" Type="http://schemas.openxmlformats.org/officeDocument/2006/relationships/hyperlink" Target="http://digitalmakercollective.org/" TargetMode="External"/><Relationship Id="rId6" Type="http://schemas.openxmlformats.org/officeDocument/2006/relationships/hyperlink" Target="https://process.arts.ac.uk/" TargetMode="External"/><Relationship Id="rId7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twitter.com/CCWDigita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 amt="4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46447"/>
            <a:ext cx="12191999" cy="9143999"/>
          </a:xfrm>
          <a:prstGeom prst="rect">
            <a:avLst/>
          </a:prstGeom>
          <a:solidFill>
            <a:srgbClr val="002060"/>
          </a:solidFill>
          <a:effectLst>
            <a:reflection endPos="0" dist="50800" dir="5400000" sy="-100000" algn="bl" rotWithShape="0"/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32656"/>
            <a:ext cx="12192000" cy="2090604"/>
          </a:xfrm>
          <a:noFill/>
        </p:spPr>
        <p:txBody>
          <a:bodyPr anchor="ctr"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Online Collaborative Practice &amp;</a:t>
            </a:r>
            <a:r>
              <a:rPr lang="en-US" sz="44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WebMaking</a:t>
            </a:r>
            <a:endParaRPr lang="en-US" dirty="0" smtClean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323" y="5428116"/>
            <a:ext cx="663926" cy="54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86180" y="2564904"/>
            <a:ext cx="6162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Chris </a:t>
            </a:r>
            <a:r>
              <a:rPr lang="en-US" sz="28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Follows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CCW  </a:t>
            </a:r>
            <a:r>
              <a:rPr lang="en-US" sz="28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Digital </a:t>
            </a:r>
            <a:r>
              <a:rPr lang="en-US" sz="28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Learning </a:t>
            </a:r>
            <a:r>
              <a:rPr lang="en-US" sz="28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Manager UAL</a:t>
            </a:r>
            <a:endParaRPr lang="en-US" sz="28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51784" y="5469170"/>
            <a:ext cx="4533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@</a:t>
            </a:r>
            <a:r>
              <a:rPr lang="en-US" sz="2400" dirty="0" err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CCWDigital</a:t>
            </a:r>
            <a:r>
              <a:rPr lang="en-US" sz="24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         </a:t>
            </a:r>
            <a:r>
              <a:rPr lang="en-US" sz="24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CCWDigital</a:t>
            </a:r>
            <a:endParaRPr lang="en-US" sz="24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092" y="5428116"/>
            <a:ext cx="540000" cy="54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52036" y="4201924"/>
            <a:ext cx="24304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sz="2800" baseline="300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nd</a:t>
            </a:r>
            <a:r>
              <a:rPr lang="en-US" sz="28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 May 2017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9370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5" y="26621"/>
            <a:ext cx="9108503" cy="6831377"/>
          </a:xfrm>
          <a:prstGeom prst="rect">
            <a:avLst/>
          </a:prstGeom>
          <a:solidFill>
            <a:srgbClr val="FFFF00">
              <a:alpha val="0"/>
            </a:srgbClr>
          </a:solidFill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1999" cy="6857997"/>
          </a:xfrm>
        </p:spPr>
        <p:txBody>
          <a:bodyPr anchor="ctr">
            <a:no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Gis'</a:t>
            </a:r>
            <a:r>
              <a:rPr lang="en-US" sz="4000" b="1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 A </a:t>
            </a:r>
            <a:r>
              <a:rPr lang="en-US" sz="4000" b="1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Job</a:t>
            </a:r>
          </a:p>
          <a:p>
            <a:endParaRPr lang="en-US" sz="4000" dirty="0" smtClean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40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What are your motivations, and why?</a:t>
            </a:r>
          </a:p>
          <a:p>
            <a:endParaRPr lang="en-US" sz="40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What’s your current practice online</a:t>
            </a:r>
            <a:r>
              <a:rPr lang="en-US" sz="40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?</a:t>
            </a:r>
          </a:p>
          <a:p>
            <a:endParaRPr lang="en-US" sz="40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40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What are the barriers?</a:t>
            </a:r>
          </a:p>
        </p:txBody>
      </p:sp>
    </p:spTree>
    <p:extLst>
      <p:ext uri="{BB962C8B-B14F-4D97-AF65-F5344CB8AC3E}">
        <p14:creationId xmlns:p14="http://schemas.microsoft.com/office/powerpoint/2010/main" val="208687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35001"/>
            <a:ext cx="12191999" cy="812799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1999" cy="6857999"/>
          </a:xfrm>
          <a:solidFill>
            <a:srgbClr val="FF0000">
              <a:alpha val="60000"/>
            </a:srgbClr>
          </a:solidFill>
        </p:spPr>
        <p:txBody>
          <a:bodyPr anchor="ctr">
            <a:no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Making the most of what support</a:t>
            </a:r>
          </a:p>
          <a:p>
            <a:r>
              <a:rPr lang="en-US" sz="44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is out there</a:t>
            </a:r>
            <a:endParaRPr lang="en-US" sz="4400" dirty="0" smtClean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56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86592"/>
            <a:ext cx="12191999" cy="703118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07968" y="1"/>
            <a:ext cx="6384031" cy="1340767"/>
          </a:xfrm>
          <a:solidFill>
            <a:srgbClr val="FF0000">
              <a:alpha val="60000"/>
            </a:srgbClr>
          </a:solidFill>
        </p:spPr>
        <p:txBody>
          <a:bodyPr anchor="ctr">
            <a:noAutofit/>
          </a:bodyPr>
          <a:lstStyle/>
          <a:p>
            <a:r>
              <a:rPr lang="en-US" sz="4400" dirty="0" smtClean="0">
                <a:latin typeface="Helvetica" charset="0"/>
                <a:ea typeface="Helvetica" charset="0"/>
                <a:cs typeface="Helvetica" charset="0"/>
              </a:rPr>
              <a:t>On-site college </a:t>
            </a:r>
            <a:r>
              <a:rPr lang="en-US" sz="4400" dirty="0">
                <a:latin typeface="Helvetica" charset="0"/>
                <a:ea typeface="Helvetica" charset="0"/>
                <a:cs typeface="Helvetica" charset="0"/>
              </a:rPr>
              <a:t>s</a:t>
            </a:r>
            <a:r>
              <a:rPr lang="en-US" sz="4400" dirty="0" smtClean="0">
                <a:latin typeface="Helvetica" charset="0"/>
                <a:ea typeface="Helvetica" charset="0"/>
                <a:cs typeface="Helvetica" charset="0"/>
              </a:rPr>
              <a:t>upport</a:t>
            </a:r>
            <a:endParaRPr lang="en-US" sz="4400" dirty="0" smtClean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83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9115"/>
            <a:ext cx="12191999" cy="763257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63952" y="1"/>
            <a:ext cx="6528047" cy="980727"/>
          </a:xfrm>
          <a:solidFill>
            <a:srgbClr val="FF0000">
              <a:alpha val="60000"/>
            </a:srgbClr>
          </a:solidFill>
        </p:spPr>
        <p:txBody>
          <a:bodyPr anchor="ctr">
            <a:no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Lots of resources online</a:t>
            </a:r>
            <a:endParaRPr lang="en-US" sz="4400" dirty="0" smtClean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33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7495"/>
            <a:ext cx="12192000" cy="812291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1999" cy="6857999"/>
          </a:xfrm>
          <a:solidFill>
            <a:srgbClr val="FF0000">
              <a:alpha val="60000"/>
            </a:srgbClr>
          </a:solidFill>
        </p:spPr>
        <p:txBody>
          <a:bodyPr anchor="ctr">
            <a:no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Learn Together</a:t>
            </a:r>
            <a:endParaRPr lang="en-US" sz="4400" dirty="0" smtClean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76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6939"/>
            <a:ext cx="12192000" cy="899645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1999" cy="6857999"/>
          </a:xfrm>
          <a:solidFill>
            <a:srgbClr val="FF0000">
              <a:alpha val="60000"/>
            </a:srgbClr>
          </a:solidFill>
        </p:spPr>
        <p:txBody>
          <a:bodyPr anchor="ctr">
            <a:no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On &amp; offline communities</a:t>
            </a:r>
            <a:endParaRPr lang="en-US" sz="4400" dirty="0" smtClean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1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69" y="0"/>
            <a:ext cx="10281859" cy="6858000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0" y="-4232"/>
            <a:ext cx="12191999" cy="1248832"/>
          </a:xfrm>
          <a:prstGeom prst="rect">
            <a:avLst/>
          </a:prstGeom>
          <a:solidFill>
            <a:srgbClr val="FF0000">
              <a:alpha val="6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“I’ve learnt more about how to involve the public in highly </a:t>
            </a:r>
            <a:br>
              <a:rPr lang="en-US" sz="28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</a:br>
            <a:r>
              <a:rPr lang="en-US" sz="28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technological environments”</a:t>
            </a:r>
            <a:endParaRPr lang="en-US" sz="2800" dirty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7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" y="0"/>
            <a:ext cx="10287000" cy="6858000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0" y="-4232"/>
            <a:ext cx="12191999" cy="1248832"/>
          </a:xfrm>
          <a:prstGeom prst="rect">
            <a:avLst/>
          </a:prstGeom>
          <a:solidFill>
            <a:srgbClr val="FF0000">
              <a:alpha val="58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“I was able to challenge my Ideas” </a:t>
            </a:r>
            <a:br>
              <a:rPr lang="en-US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</a:br>
            <a:r>
              <a:rPr lang="en-US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”Curious to see how I could locate my practice in the new digital era”</a:t>
            </a:r>
          </a:p>
        </p:txBody>
      </p:sp>
    </p:spTree>
    <p:extLst>
      <p:ext uri="{BB962C8B-B14F-4D97-AF65-F5344CB8AC3E}">
        <p14:creationId xmlns:p14="http://schemas.microsoft.com/office/powerpoint/2010/main" val="20267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" y="0"/>
            <a:ext cx="10287000" cy="6858000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0" y="5609168"/>
            <a:ext cx="12192000" cy="1248832"/>
          </a:xfrm>
          <a:prstGeom prst="rect">
            <a:avLst/>
          </a:prstGeom>
          <a:solidFill>
            <a:srgbClr val="FF0000">
              <a:alpha val="60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”Intense learning experience”</a:t>
            </a:r>
          </a:p>
          <a:p>
            <a:r>
              <a:rPr lang="en-US" sz="28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Visibility &amp; Social Media Interest</a:t>
            </a:r>
            <a:endParaRPr lang="en-US" sz="2800" dirty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2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01" y="0"/>
            <a:ext cx="10416699" cy="6769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82311" y="6488668"/>
            <a:ext cx="26468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en-US" dirty="0" err="1" smtClean="0">
                <a:latin typeface="Helvetica" charset="0"/>
                <a:ea typeface="Helvetica" charset="0"/>
                <a:cs typeface="Helvetica" charset="0"/>
              </a:rPr>
              <a:t>hackerfemo.com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/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10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480"/>
            <a:ext cx="12192000" cy="946244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1999" cy="6857999"/>
          </a:xfrm>
          <a:solidFill>
            <a:schemeClr val="accent6">
              <a:alpha val="60000"/>
            </a:schemeClr>
          </a:solidFill>
        </p:spPr>
        <p:txBody>
          <a:bodyPr anchor="ctr">
            <a:no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Beyond a website</a:t>
            </a:r>
            <a:endParaRPr lang="en-US" sz="4400" dirty="0" smtClean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79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0"/>
            <a:ext cx="9863191" cy="6858000"/>
          </a:xfrm>
          <a:prstGeom prst="rect">
            <a:avLst/>
          </a:prstGeom>
          <a:solidFill>
            <a:srgbClr val="FFFF00">
              <a:alpha val="50000"/>
            </a:srgbClr>
          </a:solidFill>
        </p:spPr>
      </p:pic>
      <p:sp>
        <p:nvSpPr>
          <p:cNvPr id="8" name="Rectangle 7"/>
          <p:cNvSpPr/>
          <p:nvPr/>
        </p:nvSpPr>
        <p:spPr>
          <a:xfrm>
            <a:off x="7176120" y="4797152"/>
            <a:ext cx="3109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hlinkClick r:id="rId3"/>
              </a:rPr>
              <a:t>https://</a:t>
            </a:r>
            <a:r>
              <a:rPr lang="en-US" dirty="0" err="1">
                <a:solidFill>
                  <a:srgbClr val="0070C0"/>
                </a:solidFill>
                <a:hlinkClick r:id="rId3"/>
              </a:rPr>
              <a:t>youtu.be</a:t>
            </a:r>
            <a:r>
              <a:rPr lang="en-US" dirty="0">
                <a:solidFill>
                  <a:srgbClr val="0070C0"/>
                </a:solidFill>
                <a:hlinkClick r:id="rId3"/>
              </a:rPr>
              <a:t>/sPOG3iThmRI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1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9211"/>
            <a:ext cx="12191999" cy="9144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"/>
            <a:ext cx="12192000" cy="6858000"/>
          </a:xfrm>
        </p:spPr>
        <p:txBody>
          <a:bodyPr anchor="ctr">
            <a:noAutofit/>
          </a:bodyPr>
          <a:lstStyle/>
          <a:p>
            <a:r>
              <a:rPr lang="en-US" altLang="x-none" sz="4800" b="1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#</a:t>
            </a:r>
            <a:r>
              <a:rPr lang="en-US" altLang="x-none" sz="4800" b="1" dirty="0" err="1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artsDMC</a:t>
            </a:r>
            <a:endParaRPr lang="en-US" altLang="x-none" sz="4800" b="1" dirty="0" smtClean="0">
              <a:solidFill>
                <a:srgbClr val="FFFF00"/>
              </a:solidFill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altLang="x-none" sz="4800" b="1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Digital </a:t>
            </a:r>
            <a:r>
              <a:rPr lang="en-US" altLang="x-none" sz="4800" b="1" dirty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Making </a:t>
            </a:r>
            <a:r>
              <a:rPr lang="en-US" altLang="x-none" sz="4800" b="1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Unconference </a:t>
            </a:r>
          </a:p>
          <a:p>
            <a:r>
              <a:rPr lang="en-US" sz="4800" b="1" dirty="0" err="1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Southwark</a:t>
            </a:r>
            <a:r>
              <a:rPr lang="en-US" sz="4800" b="1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 Room </a:t>
            </a:r>
            <a:r>
              <a:rPr lang="en-US" altLang="x-none" sz="4800" b="1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@</a:t>
            </a:r>
            <a:r>
              <a:rPr lang="en-US" altLang="x-none" sz="4800" b="1" dirty="0" err="1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TateExchange</a:t>
            </a:r>
            <a:r>
              <a:rPr lang="en-US" altLang="x-none" sz="4800" b="1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</a:p>
          <a:p>
            <a:r>
              <a:rPr lang="en-US" altLang="x-none" sz="4800" b="1" dirty="0" smtClean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17 </a:t>
            </a:r>
            <a:r>
              <a:rPr lang="en-US" altLang="x-none" sz="4800" b="1" dirty="0">
                <a:solidFill>
                  <a:srgbClr val="FFFF00"/>
                </a:solidFill>
                <a:latin typeface="Helvetica" charset="0"/>
                <a:ea typeface="Helvetica" charset="0"/>
                <a:cs typeface="Helvetica" charset="0"/>
              </a:rPr>
              <a:t>&amp; 19 May 2017</a:t>
            </a:r>
          </a:p>
        </p:txBody>
      </p:sp>
    </p:spTree>
    <p:extLst>
      <p:ext uri="{BB962C8B-B14F-4D97-AF65-F5344CB8AC3E}">
        <p14:creationId xmlns:p14="http://schemas.microsoft.com/office/powerpoint/2010/main" val="40555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7448" y="-56672"/>
            <a:ext cx="6552729" cy="6945654"/>
          </a:xfrm>
          <a:solidFill>
            <a:schemeClr val="bg1">
              <a:alpha val="70000"/>
            </a:schemeClr>
          </a:solidFill>
        </p:spPr>
        <p:txBody>
          <a:bodyPr anchor="ctr">
            <a:noAutofit/>
          </a:bodyPr>
          <a:lstStyle/>
          <a:p>
            <a:pPr algn="l"/>
            <a:r>
              <a:rPr lang="en-US" sz="3600" dirty="0" smtClean="0">
                <a:latin typeface="Helvetica" charset="0"/>
                <a:ea typeface="Helvetica" charset="0"/>
                <a:cs typeface="Helvetica" charset="0"/>
              </a:rPr>
              <a:t>Thank You For Listening</a:t>
            </a:r>
            <a:endParaRPr lang="en-US" dirty="0" smtClean="0">
              <a:latin typeface="Helvetica" charset="0"/>
              <a:ea typeface="Helvetica" charset="0"/>
              <a:cs typeface="Helvetica" charset="0"/>
            </a:endParaRPr>
          </a:p>
          <a:p>
            <a:pPr algn="l"/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Twitter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: </a:t>
            </a:r>
            <a:r>
              <a:rPr lang="en-US" dirty="0">
                <a:latin typeface="Helvetica" charset="0"/>
                <a:ea typeface="Helvetica" charset="0"/>
                <a:cs typeface="Helvetica" charset="0"/>
                <a:hlinkClick r:id="rId2" tooltip="Cmd+Click or tap to follow the link"/>
              </a:rPr>
              <a:t>@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  <a:hlinkClick r:id="rId2" tooltip="Cmd+Click or tap to follow the link"/>
              </a:rPr>
              <a:t>CCWDigital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 &amp; 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  <a:hlinkClick r:id="rId3"/>
              </a:rPr>
              <a:t>@UAL </a:t>
            </a:r>
            <a:endParaRPr lang="en-US" dirty="0" smtClean="0">
              <a:latin typeface="Helvetica" charset="0"/>
              <a:ea typeface="Helvetica" charset="0"/>
              <a:cs typeface="Helvetica" charset="0"/>
            </a:endParaRPr>
          </a:p>
          <a:p>
            <a:pPr algn="l"/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Instagram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: 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  <a:hlinkClick r:id="rId4"/>
              </a:rPr>
              <a:t>CCWDigital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</a:rPr>
              <a:t>#</a:t>
            </a:r>
            <a:r>
              <a:rPr lang="en-US" dirty="0" err="1" smtClean="0">
                <a:latin typeface="Helvetica" charset="0"/>
                <a:ea typeface="Helvetica" charset="0"/>
                <a:cs typeface="Helvetica" charset="0"/>
              </a:rPr>
              <a:t>artsDMC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  </a:t>
            </a:r>
          </a:p>
          <a:p>
            <a:pPr algn="l"/>
            <a:r>
              <a:rPr lang="en-US" dirty="0" smtClean="0">
                <a:latin typeface="Helvetica" charset="0"/>
                <a:ea typeface="Helvetica" charset="0"/>
                <a:cs typeface="Helvetica" charset="0"/>
                <a:hlinkClick r:id="rId5"/>
              </a:rPr>
              <a:t>http</a:t>
            </a:r>
            <a:r>
              <a:rPr lang="en-US" dirty="0">
                <a:latin typeface="Helvetica" charset="0"/>
                <a:ea typeface="Helvetica" charset="0"/>
                <a:cs typeface="Helvetica" charset="0"/>
                <a:hlinkClick r:id="rId5"/>
              </a:rPr>
              <a:t>://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  <a:hlinkClick r:id="rId5"/>
              </a:rPr>
              <a:t>digitalmakercollective.org/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  <a:p>
            <a:pPr algn="l"/>
            <a:r>
              <a:rPr lang="en-US" dirty="0" smtClean="0">
                <a:latin typeface="Helvetica" charset="0"/>
                <a:ea typeface="Helvetica" charset="0"/>
                <a:cs typeface="Helvetica" charset="0"/>
                <a:hlinkClick r:id="rId6"/>
              </a:rPr>
              <a:t>https</a:t>
            </a:r>
            <a:r>
              <a:rPr lang="en-US" dirty="0">
                <a:latin typeface="Helvetica" charset="0"/>
                <a:ea typeface="Helvetica" charset="0"/>
                <a:cs typeface="Helvetica" charset="0"/>
                <a:hlinkClick r:id="rId6"/>
              </a:rPr>
              <a:t>://process.arts.ac.uk</a:t>
            </a:r>
            <a:r>
              <a:rPr lang="en-US" dirty="0" smtClean="0">
                <a:latin typeface="Helvetica" charset="0"/>
                <a:ea typeface="Helvetica" charset="0"/>
                <a:cs typeface="Helvetica" charset="0"/>
                <a:hlinkClick r:id="rId6"/>
              </a:rPr>
              <a:t>/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7" y="-56673"/>
            <a:ext cx="4511824" cy="691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9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4698</TotalTime>
  <Words>125</Words>
  <Application>Microsoft Macintosh PowerPoint</Application>
  <PresentationFormat>Widescreen</PresentationFormat>
  <Paragraphs>35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Calibri</vt:lpstr>
      <vt:lpstr>Calibri Light</vt:lpstr>
      <vt:lpstr>Helvetica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Follows</dc:creator>
  <cp:lastModifiedBy>Chris Follows</cp:lastModifiedBy>
  <cp:revision>296</cp:revision>
  <dcterms:created xsi:type="dcterms:W3CDTF">2017-04-01T19:29:57Z</dcterms:created>
  <dcterms:modified xsi:type="dcterms:W3CDTF">2017-05-02T12:47:26Z</dcterms:modified>
</cp:coreProperties>
</file>